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12"/>
  </p:notesMasterIdLst>
  <p:handoutMasterIdLst>
    <p:handoutMasterId r:id="rId13"/>
  </p:handoutMasterIdLst>
  <p:sldIdLst>
    <p:sldId id="256" r:id="rId2"/>
    <p:sldId id="310" r:id="rId3"/>
    <p:sldId id="317" r:id="rId4"/>
    <p:sldId id="315" r:id="rId5"/>
    <p:sldId id="316" r:id="rId6"/>
    <p:sldId id="318" r:id="rId7"/>
    <p:sldId id="320" r:id="rId8"/>
    <p:sldId id="324" r:id="rId9"/>
    <p:sldId id="325" r:id="rId10"/>
    <p:sldId id="303" r:id="rId11"/>
  </p:sldIdLst>
  <p:sldSz cx="9144000" cy="5715000" type="screen16x10"/>
  <p:notesSz cx="6858000" cy="92964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F271"/>
    <a:srgbClr val="FBF376"/>
    <a:srgbClr val="E5C425"/>
    <a:srgbClr val="E3BF24"/>
    <a:srgbClr val="0000CC"/>
    <a:srgbClr val="9933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-1416" y="-9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56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BC50FA24-09C2-6B40-9BF8-F15076CEBD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41350" y="696913"/>
            <a:ext cx="55753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EDAB6C25-FA31-8E46-9A66-38F82D52A4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439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696913"/>
            <a:ext cx="5575300" cy="3486150"/>
          </a:xfrm>
          <a:ln/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01612BA-9604-804B-A8B3-1FC010FA6B79}" type="slidenum">
              <a:rPr lang="en-US" sz="1200">
                <a:latin typeface="Times New Roman" charset="0"/>
              </a:rPr>
              <a:pPr eaLnBrk="1" hangingPunct="1"/>
              <a:t>8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4084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905000"/>
            <a:ext cx="7772400" cy="95250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3238500"/>
            <a:ext cx="8128000" cy="146050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42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AF6FE5-ADBB-0C4E-B65C-7A6EC71F4A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83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0" y="95250"/>
            <a:ext cx="1943100" cy="4921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95250"/>
            <a:ext cx="5676900" cy="4921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B9E385-0344-EB41-81AA-AC7024A9C3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6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994E2-051A-DA48-858F-1FC58897A8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1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A4205F-89B6-8743-B3A2-F5872060DE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4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1C0AE-E153-A241-B539-C3AA032428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5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24DD0-3228-9B43-95BC-F4268817C3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3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8753AE-133C-114E-87A7-4A2E5B7483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6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D5AED3-A527-C64C-B68C-760BBB7436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6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16DB73-E959-BC4C-861D-E5F808A470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59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DE9A77-45B5-EA4C-B5ED-72717BF6CD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0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5" y="95250"/>
            <a:ext cx="69469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111250"/>
            <a:ext cx="777240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5" y="5007240"/>
            <a:ext cx="18466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endParaRPr lang="en-US">
              <a:cs typeface="Arial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0" y="5334000"/>
            <a:ext cx="4191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98356068-8DA1-234A-9138-486FD16149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1" y="148167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5394855"/>
            <a:ext cx="2265363" cy="320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eaLnBrk="0" hangingPunct="0">
              <a:spcBef>
                <a:spcPct val="0"/>
              </a:spcBef>
              <a:buFontTx/>
              <a:buNone/>
            </a:pPr>
            <a:r>
              <a:rPr lang="en-US" sz="1200">
                <a:solidFill>
                  <a:srgbClr val="FF8000"/>
                </a:solidFill>
              </a:rPr>
              <a:t>OSG User School 2016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3" y="963083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koch5@wisc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7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685800" y="1058333"/>
            <a:ext cx="7772400" cy="1799167"/>
          </a:xfrm>
        </p:spPr>
        <p:txBody>
          <a:bodyPr/>
          <a:lstStyle/>
          <a:p>
            <a:pPr eaLnBrk="1" hangingPunct="1"/>
            <a:r>
              <a:rPr lang="en-US" sz="4000" dirty="0" smtClean="0">
                <a:latin typeface="Arial" charset="0"/>
                <a:ea typeface="ＭＳ Ｐゴシック" charset="0"/>
                <a:cs typeface="ＭＳ Ｐゴシック" charset="0"/>
              </a:rPr>
              <a:t>Software for DHTC Part 2: Interpreted Languages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512763" y="3238500"/>
            <a:ext cx="8128000" cy="1460500"/>
          </a:xfrm>
        </p:spPr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Christina Koch (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ckoch5@wisc.edu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Research Computing Facilitator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University of Wisconsin - Madison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Questions?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774700" y="1111250"/>
            <a:ext cx="7839075" cy="434578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Now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Hands-on Exercises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3:45 - 5: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00pm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54493C6-7E08-3346-AB94-B4F773190FFA}" type="slidenum">
              <a:rPr lang="en-US" sz="1400">
                <a:solidFill>
                  <a:srgbClr val="FF8000"/>
                </a:solidFill>
              </a:rPr>
              <a:pPr/>
              <a:t>10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Recap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</a:rPr>
              <a:t>Previous techniques: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Compiled code</a:t>
            </a:r>
          </a:p>
          <a:p>
            <a:pPr lvl="2"/>
            <a:r>
              <a:rPr lang="en-US" dirty="0">
                <a:latin typeface="Arial" charset="0"/>
                <a:ea typeface="ＭＳ Ｐゴシック" charset="0"/>
              </a:rPr>
              <a:t>Download compiled binaries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Build yourself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Wrapper script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Run compiled code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Use a pre-built installation </a:t>
            </a:r>
            <a:r>
              <a:rPr lang="en-US" dirty="0" smtClean="0">
                <a:latin typeface="Arial" charset="0"/>
                <a:ea typeface="ＭＳ Ｐゴシック" charset="0"/>
                <a:sym typeface="Wingdings"/>
              </a:rPr>
              <a:t> we’re going to explore this further in this session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7F021CE-6D94-8648-B9A9-BE3C05B4AD45}" type="slidenum">
              <a:rPr lang="en-US" sz="1400">
                <a:solidFill>
                  <a:srgbClr val="FF8000"/>
                </a:solidFill>
              </a:rPr>
              <a:pPr/>
              <a:t>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Interpreted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6" y="1111251"/>
            <a:ext cx="8118475" cy="4077229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Instead of being compiled and then run…</a:t>
            </a:r>
          </a:p>
          <a:p>
            <a:pPr marL="0" indent="0">
              <a:buFont typeface="Times" charset="0"/>
              <a:buNone/>
              <a:defRPr/>
            </a:pPr>
            <a:endParaRPr lang="en-US" dirty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…interpreted languages are translated into binary code “on the fly”</a:t>
            </a:r>
            <a:endParaRPr lang="en-US" dirty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04C4BDA-6212-2E4A-854D-8F58842D4D50}" type="slidenum">
              <a:rPr lang="en-US" sz="1400">
                <a:solidFill>
                  <a:srgbClr val="FF8000"/>
                </a:solidFill>
              </a:rPr>
              <a:pPr/>
              <a:t>3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3556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02" y="4131469"/>
            <a:ext cx="1464732" cy="1353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52" y="4116917"/>
            <a:ext cx="1029987" cy="1013354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58" name="Straight Arrow Connector 10"/>
          <p:cNvCxnSpPr>
            <a:cxnSpLocks noChangeShapeType="1"/>
            <a:stCxn id="23557" idx="3"/>
            <a:endCxn id="23559" idx="1"/>
          </p:cNvCxnSpPr>
          <p:nvPr/>
        </p:nvCxnSpPr>
        <p:spPr bwMode="auto">
          <a:xfrm flipV="1">
            <a:off x="1912939" y="4618303"/>
            <a:ext cx="901700" cy="5291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3559" name="Picture 7" descr="babel-whit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9" y="3996532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Picture 8" descr="binary-stream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014" y="4245240"/>
            <a:ext cx="1658937" cy="1041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888" y="1682750"/>
            <a:ext cx="1359731" cy="1231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821657"/>
            <a:ext cx="1079500" cy="96176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3" name="Picture 6" descr="binar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50" y="1760803"/>
            <a:ext cx="1316038" cy="109669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64" name="Straight Arrow Connector 10"/>
          <p:cNvCxnSpPr>
            <a:cxnSpLocks noChangeShapeType="1"/>
            <a:stCxn id="23562" idx="3"/>
            <a:endCxn id="23563" idx="1"/>
          </p:cNvCxnSpPr>
          <p:nvPr/>
        </p:nvCxnSpPr>
        <p:spPr bwMode="auto">
          <a:xfrm>
            <a:off x="2095500" y="2302537"/>
            <a:ext cx="1454150" cy="661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65" name="Straight Arrow Connector 23"/>
          <p:cNvCxnSpPr>
            <a:cxnSpLocks noChangeShapeType="1"/>
            <a:stCxn id="23563" idx="3"/>
            <a:endCxn id="23561" idx="1"/>
          </p:cNvCxnSpPr>
          <p:nvPr/>
        </p:nvCxnSpPr>
        <p:spPr bwMode="auto">
          <a:xfrm flipV="1">
            <a:off x="4865688" y="2298568"/>
            <a:ext cx="1346200" cy="10584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30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225" y="3710782"/>
            <a:ext cx="2401888" cy="186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Interpretation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00735E5-213C-3145-9981-835EF8DA1DF6}" type="slidenum">
              <a:rPr lang="en-US" sz="1400">
                <a:solidFill>
                  <a:srgbClr val="FF8000"/>
                </a:solidFill>
              </a:rPr>
              <a:pPr/>
              <a:t>4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4580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4" y="1706563"/>
            <a:ext cx="1838325" cy="15319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Picture 7" descr="bookshelf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926" y="3304646"/>
            <a:ext cx="811213" cy="676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2" name="Straight Arrow Connector 10"/>
          <p:cNvCxnSpPr>
            <a:cxnSpLocks noChangeShapeType="1"/>
            <a:stCxn id="24580" idx="3"/>
            <a:endCxn id="24584" idx="1"/>
          </p:cNvCxnSpPr>
          <p:nvPr/>
        </p:nvCxnSpPr>
        <p:spPr bwMode="auto">
          <a:xfrm flipV="1">
            <a:off x="2274888" y="2297907"/>
            <a:ext cx="800100" cy="17462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3" name="TextBox 22"/>
          <p:cNvSpPr txBox="1">
            <a:spLocks noChangeArrowheads="1"/>
          </p:cNvSpPr>
          <p:nvPr/>
        </p:nvSpPr>
        <p:spPr bwMode="auto">
          <a:xfrm>
            <a:off x="398464" y="1223699"/>
            <a:ext cx="9797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Script</a:t>
            </a:r>
          </a:p>
        </p:txBody>
      </p:sp>
      <p:pic>
        <p:nvPicPr>
          <p:cNvPr id="24584" name="Picture 1" descr="babel-whi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989" y="1676136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5" name="Picture 9" descr="binary-stream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475" y="2268802"/>
            <a:ext cx="2159000" cy="1354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6" name="Straight Arrow Connector 29"/>
          <p:cNvCxnSpPr>
            <a:cxnSpLocks noChangeShapeType="1"/>
            <a:stCxn id="24584" idx="3"/>
            <a:endCxn id="24592" idx="0"/>
          </p:cNvCxnSpPr>
          <p:nvPr/>
        </p:nvCxnSpPr>
        <p:spPr bwMode="auto">
          <a:xfrm>
            <a:off x="5186363" y="2297907"/>
            <a:ext cx="1719262" cy="124618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7" name="TextBox 22"/>
          <p:cNvSpPr txBox="1">
            <a:spLocks noChangeArrowheads="1"/>
          </p:cNvSpPr>
          <p:nvPr/>
        </p:nvSpPr>
        <p:spPr bwMode="auto">
          <a:xfrm>
            <a:off x="3028950" y="127396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Interpreter</a:t>
            </a:r>
          </a:p>
        </p:txBody>
      </p:sp>
      <p:sp>
        <p:nvSpPr>
          <p:cNvPr id="24588" name="TextBox 22"/>
          <p:cNvSpPr txBox="1">
            <a:spLocks noChangeArrowheads="1"/>
          </p:cNvSpPr>
          <p:nvPr/>
        </p:nvSpPr>
        <p:spPr bwMode="auto">
          <a:xfrm>
            <a:off x="2906713" y="389995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Libraries</a:t>
            </a:r>
          </a:p>
        </p:txBody>
      </p:sp>
      <p:cxnSp>
        <p:nvCxnSpPr>
          <p:cNvPr id="24589" name="Straight Arrow Connector 26"/>
          <p:cNvCxnSpPr>
            <a:cxnSpLocks noChangeShapeType="1"/>
            <a:stCxn id="24584" idx="2"/>
            <a:endCxn id="24581" idx="0"/>
          </p:cNvCxnSpPr>
          <p:nvPr/>
        </p:nvCxnSpPr>
        <p:spPr bwMode="auto">
          <a:xfrm flipH="1">
            <a:off x="4122739" y="2919678"/>
            <a:ext cx="7937" cy="38496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90" name="TextBox 22"/>
          <p:cNvSpPr txBox="1">
            <a:spLocks noChangeArrowheads="1"/>
          </p:cNvSpPr>
          <p:nvPr/>
        </p:nvSpPr>
        <p:spPr bwMode="auto">
          <a:xfrm>
            <a:off x="5843588" y="1911615"/>
            <a:ext cx="319405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text turns</a:t>
            </a:r>
          </a:p>
          <a:p>
            <a:pPr eaLnBrk="1" hangingPunct="1">
              <a:buFontTx/>
              <a:buNone/>
            </a:pPr>
            <a:r>
              <a:rPr lang="en-US" sz="2000"/>
              <a:t>       into binary</a:t>
            </a:r>
          </a:p>
          <a:p>
            <a:pPr eaLnBrk="1" hangingPunct="1">
              <a:buFontTx/>
              <a:buNone/>
            </a:pPr>
            <a:r>
              <a:rPr lang="en-US" sz="2000"/>
              <a:t>                instructions</a:t>
            </a:r>
          </a:p>
        </p:txBody>
      </p:sp>
      <p:sp>
        <p:nvSpPr>
          <p:cNvPr id="24591" name="TextBox 22"/>
          <p:cNvSpPr txBox="1">
            <a:spLocks noChangeArrowheads="1"/>
          </p:cNvSpPr>
          <p:nvPr/>
        </p:nvSpPr>
        <p:spPr bwMode="auto">
          <a:xfrm>
            <a:off x="3365501" y="2930261"/>
            <a:ext cx="24622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uses</a:t>
            </a:r>
          </a:p>
        </p:txBody>
      </p:sp>
      <p:pic>
        <p:nvPicPr>
          <p:cNvPr id="24592" name="Picture 47" descr="motherboar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651" y="3544095"/>
            <a:ext cx="1122363" cy="86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93" name="Straight Arrow Connector 49"/>
          <p:cNvCxnSpPr>
            <a:cxnSpLocks noChangeShapeType="1"/>
            <a:stCxn id="24592" idx="2"/>
            <a:endCxn id="24577" idx="3"/>
          </p:cNvCxnSpPr>
          <p:nvPr/>
        </p:nvCxnSpPr>
        <p:spPr bwMode="auto">
          <a:xfrm flipH="1">
            <a:off x="6488113" y="4407958"/>
            <a:ext cx="417512" cy="234157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On the command line</a:t>
            </a:r>
          </a:p>
        </p:txBody>
      </p:sp>
      <p:pic>
        <p:nvPicPr>
          <p:cNvPr id="25602" name="Content Placeholder 4" descr="interpre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" b="6297"/>
          <a:stretch>
            <a:fillRect/>
          </a:stretch>
        </p:blipFill>
        <p:spPr>
          <a:xfrm>
            <a:off x="1088571" y="904875"/>
            <a:ext cx="7402286" cy="4450292"/>
          </a:xfrm>
        </p:spPr>
      </p:pic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F0593A-D7C7-8747-BA54-8797A178E179}" type="slidenum">
              <a:rPr lang="en-US" sz="1400">
                <a:solidFill>
                  <a:srgbClr val="FF8000"/>
                </a:solidFill>
              </a:rPr>
              <a:pPr/>
              <a:t>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0413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Common interpreted languages*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207565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Python</a:t>
            </a:r>
          </a:p>
          <a:p>
            <a:pPr>
              <a:defRPr/>
            </a:pPr>
            <a:r>
              <a:rPr lang="en-US" dirty="0" smtClean="0"/>
              <a:t>R</a:t>
            </a:r>
          </a:p>
          <a:p>
            <a:pPr>
              <a:defRPr/>
            </a:pPr>
            <a:r>
              <a:rPr lang="en-US" dirty="0" smtClean="0"/>
              <a:t>Julia</a:t>
            </a:r>
          </a:p>
          <a:p>
            <a:pPr>
              <a:defRPr/>
            </a:pPr>
            <a:r>
              <a:rPr lang="en-US" dirty="0" smtClean="0"/>
              <a:t>Ruby</a:t>
            </a:r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/>
          </a:p>
        </p:txBody>
      </p:sp>
      <p:sp>
        <p:nvSpPr>
          <p:cNvPr id="26627" name="Content Placeholder 5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1923521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Perl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Javascript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F76007-F841-414A-8A5A-2BA2A6FA03B1}" type="slidenum">
              <a:rPr lang="en-US" sz="1400">
                <a:solidFill>
                  <a:srgbClr val="FF8000"/>
                </a:solidFill>
              </a:rPr>
              <a:pPr/>
              <a:t>6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217714" y="4661014"/>
            <a:ext cx="880533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 dirty="0"/>
              <a:t>*Note: the line between interpreted/compiled languages can be fuzzy.  Many languages support both options, with one method being more common.  </a:t>
            </a:r>
          </a:p>
        </p:txBody>
      </p:sp>
      <p:pic>
        <p:nvPicPr>
          <p:cNvPr id="26630" name="Picture 1" descr="python-logo-master-v3-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808" y="3584915"/>
            <a:ext cx="2790144" cy="84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1" name="Picture 4" descr="jul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096" y="2669646"/>
            <a:ext cx="1850572" cy="914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2" name="Picture 3" descr="matlab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57" y="2745998"/>
            <a:ext cx="2239056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3" name="Picture 5" descr="R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88" y="3602113"/>
            <a:ext cx="936065" cy="752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4" name="Picture 6" descr="perl_logo_oreill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905" y="3435046"/>
            <a:ext cx="1771174" cy="818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6128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Running interpreted code in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Times" charset="0"/>
              <a:buNone/>
              <a:defRPr/>
            </a:pPr>
            <a:r>
              <a:rPr lang="en-US" dirty="0" smtClean="0"/>
              <a:t>General procedure</a:t>
            </a:r>
          </a:p>
          <a:p>
            <a:pPr>
              <a:defRPr/>
            </a:pPr>
            <a:r>
              <a:rPr lang="en-US" dirty="0" smtClean="0"/>
              <a:t>Need to bring along interpreter and script</a:t>
            </a:r>
          </a:p>
          <a:p>
            <a:pPr>
              <a:defRPr/>
            </a:pPr>
            <a:r>
              <a:rPr lang="en-US" dirty="0" smtClean="0"/>
              <a:t>Use a wrapper script as the executable</a:t>
            </a:r>
          </a:p>
          <a:p>
            <a:pPr>
              <a:defRPr/>
            </a:pPr>
            <a:r>
              <a:rPr lang="en-US" dirty="0" smtClean="0"/>
              <a:t>Wrapper script will:</a:t>
            </a:r>
          </a:p>
          <a:p>
            <a:pPr lvl="1">
              <a:defRPr/>
            </a:pPr>
            <a:r>
              <a:rPr lang="en-US" dirty="0" smtClean="0"/>
              <a:t>“Install” the interpreter</a:t>
            </a:r>
          </a:p>
          <a:p>
            <a:pPr lvl="1">
              <a:defRPr/>
            </a:pPr>
            <a:r>
              <a:rPr lang="en-US" dirty="0" smtClean="0"/>
              <a:t>Run the script using the local installation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8074489-1397-634F-B119-8E649AD0EDB1}" type="slidenum">
              <a:rPr lang="en-US" sz="1400">
                <a:solidFill>
                  <a:srgbClr val="FF8000"/>
                </a:solidFill>
              </a:rPr>
              <a:pPr/>
              <a:t>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Python on DHTC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774701" y="1111250"/>
            <a:ext cx="8099425" cy="390525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Create a portable Python installation (optional)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along: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pre-built installation OR Python source code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your </a:t>
            </a:r>
            <a:r>
              <a:rPr lang="en-US" dirty="0">
                <a:latin typeface="Arial" charset="0"/>
                <a:ea typeface="ＭＳ Ｐゴシック" charset="0"/>
              </a:rPr>
              <a:t>Python </a:t>
            </a:r>
            <a:r>
              <a:rPr lang="en-US" dirty="0" smtClean="0">
                <a:latin typeface="Arial" charset="0"/>
                <a:ea typeface="ＭＳ Ｐゴシック" charset="0"/>
              </a:rPr>
              <a:t>code</a:t>
            </a:r>
            <a:endParaRPr lang="en-US" dirty="0">
              <a:latin typeface="Arial" charset="0"/>
              <a:ea typeface="ＭＳ Ｐゴシック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a wrapper script to: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unpack pre-built install OR </a:t>
            </a:r>
            <a:r>
              <a:rPr lang="en-US" dirty="0" smtClean="0">
                <a:latin typeface="Arial" charset="0"/>
                <a:ea typeface="ＭＳ Ｐゴシック" charset="0"/>
              </a:rPr>
              <a:t>install </a:t>
            </a:r>
            <a:r>
              <a:rPr lang="en-US" dirty="0">
                <a:latin typeface="Arial" charset="0"/>
                <a:ea typeface="ＭＳ Ｐゴシック" charset="0"/>
              </a:rPr>
              <a:t>from source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run </a:t>
            </a:r>
            <a:r>
              <a:rPr lang="en-US" dirty="0">
                <a:latin typeface="Arial" charset="0"/>
                <a:ea typeface="ＭＳ Ｐゴシック" charset="0"/>
              </a:rPr>
              <a:t>your Python script</a:t>
            </a:r>
          </a:p>
          <a:p>
            <a:pPr marL="0" indent="0">
              <a:buFont typeface="Times" charset="0"/>
              <a:buNone/>
              <a:defRPr/>
            </a:pP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(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Similar to Exercise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1.4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this morning, will also work for R)</a:t>
            </a: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EADBF3E-12F5-A145-A08D-83F466E7618B}" type="slidenum">
              <a:rPr lang="en-US" sz="1400">
                <a:solidFill>
                  <a:srgbClr val="FF8000"/>
                </a:solidFill>
              </a:rPr>
              <a:pPr/>
              <a:t>8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Exercises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Running 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Python Jobs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Exercise </a:t>
            </a:r>
            <a:r>
              <a:rPr lang="en-US" sz="2400" dirty="0" smtClean="0">
                <a:latin typeface="Arial" charset="0"/>
                <a:ea typeface="ＭＳ Ｐゴシック" charset="0"/>
              </a:rPr>
              <a:t>4.1: </a:t>
            </a:r>
            <a:r>
              <a:rPr lang="en-US" sz="2400" dirty="0">
                <a:latin typeface="Arial" charset="0"/>
                <a:ea typeface="ＭＳ Ｐゴシック" charset="0"/>
              </a:rPr>
              <a:t>Pre-building Python and using that installation</a:t>
            </a:r>
          </a:p>
          <a:p>
            <a:pPr lvl="1"/>
            <a:r>
              <a:rPr lang="en-US" sz="2400" dirty="0" smtClean="0">
                <a:latin typeface="Arial" charset="0"/>
                <a:ea typeface="ＭＳ Ｐゴシック" charset="0"/>
              </a:rPr>
              <a:t>Exercise 4.2 (optional): Further Python job customizations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r>
              <a:rPr lang="en-US" sz="2800" dirty="0" smtClean="0">
                <a:latin typeface="Arial" charset="0"/>
                <a:ea typeface="ＭＳ Ｐゴシック" charset="0"/>
              </a:rPr>
              <a:t>Work on other exercises from today/yesterday that you weren’t able to finish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A3AA3C6-973B-F746-875B-58455EEFCB6B}" type="slidenum">
              <a:rPr lang="en-US" sz="1400">
                <a:solidFill>
                  <a:srgbClr val="FF8000"/>
                </a:solidFill>
              </a:rPr>
              <a:pPr/>
              <a:t>9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rgbClr val="0000CC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23844</TotalTime>
  <Words>291</Words>
  <Application>Microsoft Macintosh PowerPoint</Application>
  <PresentationFormat>On-screen Show (16:10)</PresentationFormat>
  <Paragraphs>71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OSG-Summer-School-Template</vt:lpstr>
      <vt:lpstr>Software for DHTC Part 2: Interpreted Languages</vt:lpstr>
      <vt:lpstr>Recap</vt:lpstr>
      <vt:lpstr>Interpreted code</vt:lpstr>
      <vt:lpstr>Interpretation</vt:lpstr>
      <vt:lpstr>On the command line</vt:lpstr>
      <vt:lpstr>Common interpreted languages*</vt:lpstr>
      <vt:lpstr>Running interpreted code in jobs</vt:lpstr>
      <vt:lpstr>Python on DHTC</vt:lpstr>
      <vt:lpstr>Exercises</vt:lpstr>
      <vt:lpstr>Questions?</vt:lpstr>
    </vt:vector>
  </TitlesOfParts>
  <Manager>OSG Resource Managers</Manager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Alain Roy</dc:creator>
  <cp:lastModifiedBy>Christina Koch</cp:lastModifiedBy>
  <cp:revision>387</cp:revision>
  <cp:lastPrinted>2007-02-13T22:42:37Z</cp:lastPrinted>
  <dcterms:created xsi:type="dcterms:W3CDTF">2010-07-18T15:11:48Z</dcterms:created>
  <dcterms:modified xsi:type="dcterms:W3CDTF">2019-07-17T13:48:57Z</dcterms:modified>
</cp:coreProperties>
</file>

<file path=docProps/thumbnail.jpeg>
</file>